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7" r:id="rId2"/>
    <p:sldId id="256" r:id="rId3"/>
    <p:sldId id="258" r:id="rId4"/>
    <p:sldId id="259" r:id="rId5"/>
    <p:sldId id="260" r:id="rId6"/>
    <p:sldId id="261" r:id="rId7"/>
    <p:sldId id="262" r:id="rId8"/>
    <p:sldId id="264" r:id="rId9"/>
    <p:sldId id="265" r:id="rId10"/>
    <p:sldId id="263" r:id="rId11"/>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94" autoAdjust="0"/>
    <p:restoredTop sz="94660"/>
  </p:normalViewPr>
  <p:slideViewPr>
    <p:cSldViewPr>
      <p:cViewPr>
        <p:scale>
          <a:sx n="66" d="100"/>
          <a:sy n="66" d="100"/>
        </p:scale>
        <p:origin x="-1518"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EA069BC-E72D-484C-BBFA-405697535442}" type="datetimeFigureOut">
              <a:rPr lang="en-US" smtClean="0"/>
              <a:t>6/11/2014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2B52EF6C-C4EA-49E5-9C88-D4802CBB1845}"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E71EDD3C-FE69-4BC6-A2B5-723BF9F81288}" type="datetimeFigureOut">
              <a:rPr lang="en-US" smtClean="0"/>
              <a:pPr/>
              <a:t>6/11/2014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1569660"/>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NON PROBABILITY SAMPLING</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11</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Limitation of Non Probability Sampling</a:t>
            </a:r>
            <a:endParaRPr lang="en-US" sz="3600" b="1" dirty="0"/>
          </a:p>
        </p:txBody>
      </p:sp>
      <p:sp>
        <p:nvSpPr>
          <p:cNvPr id="3" name="Content Placeholder 2"/>
          <p:cNvSpPr>
            <a:spLocks noGrp="1"/>
          </p:cNvSpPr>
          <p:nvPr>
            <p:ph idx="1"/>
          </p:nvPr>
        </p:nvSpPr>
        <p:spPr>
          <a:xfrm>
            <a:off x="457200" y="1447800"/>
            <a:ext cx="8229600" cy="4876800"/>
          </a:xfrm>
        </p:spPr>
        <p:txBody>
          <a:bodyPr>
            <a:normAutofit lnSpcReduction="10000"/>
          </a:bodyPr>
          <a:lstStyle/>
          <a:p>
            <a:pPr algn="just"/>
            <a:r>
              <a:rPr lang="en-US" dirty="0" smtClean="0"/>
              <a:t>No confidence can be placed in the data obtained from such samples and results thus obtained cannot be generalized for the entire population.</a:t>
            </a:r>
          </a:p>
          <a:p>
            <a:pPr algn="just"/>
            <a:r>
              <a:rPr lang="en-US" dirty="0" smtClean="0"/>
              <a:t>The selected samples based on convenience affects the variance within groups as well as between groups</a:t>
            </a:r>
          </a:p>
          <a:p>
            <a:pPr algn="just"/>
            <a:r>
              <a:rPr lang="en-US" dirty="0" smtClean="0"/>
              <a:t>Some times such samples are based which does not adequately cover the whole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b="1" dirty="0" smtClean="0"/>
              <a:t>Non Probability </a:t>
            </a:r>
            <a:r>
              <a:rPr lang="en-US" sz="4000" b="1" dirty="0"/>
              <a:t>Sampling</a:t>
            </a:r>
          </a:p>
        </p:txBody>
      </p:sp>
      <p:sp>
        <p:nvSpPr>
          <p:cNvPr id="5" name="Content Placeholder 4"/>
          <p:cNvSpPr>
            <a:spLocks noGrp="1"/>
          </p:cNvSpPr>
          <p:nvPr>
            <p:ph idx="1"/>
          </p:nvPr>
        </p:nvSpPr>
        <p:spPr>
          <a:xfrm>
            <a:off x="457200" y="1447800"/>
            <a:ext cx="8229600" cy="4678363"/>
          </a:xfrm>
        </p:spPr>
        <p:txBody>
          <a:bodyPr>
            <a:normAutofit fontScale="92500" lnSpcReduction="20000"/>
          </a:bodyPr>
          <a:lstStyle/>
          <a:p>
            <a:pPr marL="0" indent="0" algn="just">
              <a:buNone/>
            </a:pPr>
            <a:r>
              <a:rPr lang="en-US" dirty="0" smtClean="0"/>
              <a:t>Non probability sampling is one in which one can not estimate before hand the probability of each element being included in the sample. It also does not assure that every element has a chance of being included. </a:t>
            </a:r>
          </a:p>
          <a:p>
            <a:pPr marL="0" indent="0" algn="just">
              <a:buNone/>
            </a:pPr>
            <a:endParaRPr lang="en-US" dirty="0" smtClean="0"/>
          </a:p>
          <a:p>
            <a:pPr marL="0" indent="0" algn="just">
              <a:buNone/>
            </a:pPr>
            <a:r>
              <a:rPr lang="en-US" dirty="0" smtClean="0"/>
              <a:t>In non probability sampling, the units are selected at the discretion of the researcher. This is very convenient in the situation when the sample to be selected is very small and the researcher wants to get some idea of the population characteristics in a short time.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sz="4000" b="1" dirty="0" smtClean="0"/>
              <a:t>Types of Non Probability Sampling</a:t>
            </a:r>
            <a:endParaRPr lang="en-US" sz="4000" b="1" dirty="0"/>
          </a:p>
        </p:txBody>
      </p:sp>
      <p:sp>
        <p:nvSpPr>
          <p:cNvPr id="3" name="Content Placeholder 2"/>
          <p:cNvSpPr>
            <a:spLocks noGrp="1"/>
          </p:cNvSpPr>
          <p:nvPr>
            <p:ph idx="1"/>
          </p:nvPr>
        </p:nvSpPr>
        <p:spPr>
          <a:xfrm>
            <a:off x="457200" y="1371600"/>
            <a:ext cx="8229600" cy="4754563"/>
          </a:xfrm>
        </p:spPr>
        <p:txBody>
          <a:bodyPr/>
          <a:lstStyle/>
          <a:p>
            <a:pPr marL="0" indent="0" algn="just">
              <a:buNone/>
            </a:pPr>
            <a:r>
              <a:rPr lang="en-US" b="1" dirty="0" smtClean="0"/>
              <a:t>Incidental /Accidental Sampling</a:t>
            </a:r>
          </a:p>
          <a:p>
            <a:pPr marL="0" indent="0" algn="just">
              <a:buNone/>
            </a:pPr>
            <a:r>
              <a:rPr lang="en-US" dirty="0" smtClean="0"/>
              <a:t>It means selecting the unit on the basis of easy approach. Here one selects the sample that falls to hand easily. Choosing the nearest individual as sample. such groups are use as a sample as are easily available.</a:t>
            </a:r>
          </a:p>
          <a:p>
            <a:pPr marL="0" indent="0" algn="just">
              <a:buNone/>
            </a:pPr>
            <a:endParaRPr lang="en-US" dirty="0" smtClean="0"/>
          </a:p>
          <a:p>
            <a:pPr marL="0" indent="0" algn="just">
              <a:buNone/>
            </a:pPr>
            <a:endParaRPr lang="en-US" dirty="0" smtClean="0"/>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Convenient Sampling</a:t>
            </a:r>
            <a:endParaRPr lang="en-US" sz="4000" b="1" dirty="0"/>
          </a:p>
        </p:txBody>
      </p:sp>
      <p:sp>
        <p:nvSpPr>
          <p:cNvPr id="3" name="Content Placeholder 2"/>
          <p:cNvSpPr>
            <a:spLocks noGrp="1"/>
          </p:cNvSpPr>
          <p:nvPr>
            <p:ph idx="1"/>
          </p:nvPr>
        </p:nvSpPr>
        <p:spPr/>
        <p:txBody>
          <a:bodyPr/>
          <a:lstStyle/>
          <a:p>
            <a:pPr marL="0" indent="0" algn="just">
              <a:buNone/>
            </a:pPr>
            <a:r>
              <a:rPr lang="en-US" dirty="0" smtClean="0"/>
              <a:t>It is also known as careless, unsystematic accidental and opportunistic sampling. In this sampling the sample are selected according to convenience of the researcher.</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Purposive Sampling</a:t>
            </a:r>
            <a:endParaRPr lang="en-US" sz="4000" b="1" dirty="0"/>
          </a:p>
        </p:txBody>
      </p:sp>
      <p:sp>
        <p:nvSpPr>
          <p:cNvPr id="3" name="Content Placeholder 2"/>
          <p:cNvSpPr>
            <a:spLocks noGrp="1"/>
          </p:cNvSpPr>
          <p:nvPr>
            <p:ph idx="1"/>
          </p:nvPr>
        </p:nvSpPr>
        <p:spPr>
          <a:xfrm>
            <a:off x="457200" y="1600201"/>
            <a:ext cx="8229600" cy="3962400"/>
          </a:xfrm>
        </p:spPr>
        <p:txBody>
          <a:bodyPr/>
          <a:lstStyle/>
          <a:p>
            <a:pPr marL="0" indent="0" algn="just">
              <a:buNone/>
            </a:pPr>
            <a:r>
              <a:rPr lang="en-US" dirty="0" smtClean="0"/>
              <a:t>In purposive sampling one picks up the cases that are considered to be typical of the population in which one is interested. The cases are judged as typical on the basis of the needs of the researcher. It is also called judgmental sampling.</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Quota Sampling </a:t>
            </a:r>
            <a:endParaRPr lang="en-US" sz="4000" b="1" dirty="0"/>
          </a:p>
        </p:txBody>
      </p:sp>
      <p:sp>
        <p:nvSpPr>
          <p:cNvPr id="3" name="Content Placeholder 2"/>
          <p:cNvSpPr>
            <a:spLocks noGrp="1"/>
          </p:cNvSpPr>
          <p:nvPr>
            <p:ph idx="1"/>
          </p:nvPr>
        </p:nvSpPr>
        <p:spPr/>
        <p:txBody>
          <a:bodyPr/>
          <a:lstStyle/>
          <a:p>
            <a:pPr marL="0" indent="0" algn="just">
              <a:buNone/>
            </a:pPr>
            <a:r>
              <a:rPr lang="en-US" dirty="0" smtClean="0"/>
              <a:t>In quota sampling researcher is instructed to select a specified number of persons from each category. It is a selection of representative sample from the total population in its proportion as they occur there.</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Snowball Sampling </a:t>
            </a:r>
            <a:endParaRPr lang="en-US" sz="4000" b="1" dirty="0"/>
          </a:p>
        </p:txBody>
      </p:sp>
      <p:sp>
        <p:nvSpPr>
          <p:cNvPr id="3" name="Content Placeholder 2"/>
          <p:cNvSpPr>
            <a:spLocks noGrp="1"/>
          </p:cNvSpPr>
          <p:nvPr>
            <p:ph idx="1"/>
          </p:nvPr>
        </p:nvSpPr>
        <p:spPr/>
        <p:txBody>
          <a:bodyPr/>
          <a:lstStyle/>
          <a:p>
            <a:pPr marL="0" indent="0" algn="just">
              <a:buNone/>
            </a:pPr>
            <a:r>
              <a:rPr lang="en-US" dirty="0" smtClean="0"/>
              <a:t>In this sampling people and student are used as informant to identify the individual who qualify the situation.</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Double Sampling</a:t>
            </a:r>
            <a:endParaRPr lang="en-US" sz="4000" b="1" dirty="0"/>
          </a:p>
        </p:txBody>
      </p:sp>
      <p:sp>
        <p:nvSpPr>
          <p:cNvPr id="3" name="Content Placeholder 2"/>
          <p:cNvSpPr>
            <a:spLocks noGrp="1"/>
          </p:cNvSpPr>
          <p:nvPr>
            <p:ph idx="1"/>
          </p:nvPr>
        </p:nvSpPr>
        <p:spPr/>
        <p:txBody>
          <a:bodyPr/>
          <a:lstStyle/>
          <a:p>
            <a:pPr marL="0" indent="0" algn="just">
              <a:buNone/>
            </a:pPr>
            <a:r>
              <a:rPr lang="en-US" dirty="0" smtClean="0"/>
              <a:t>This method of double sampling is also known as  the two phase sampling. In this technique a large preliminary sample is drawn and the second sample is taken as a sub sample of the first sample. This two stage sampling is really a matter of sampling within samples. </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4000" b="1" dirty="0" smtClean="0"/>
              <a:t>Self Selected Sampling</a:t>
            </a:r>
            <a:endParaRPr lang="en-US" sz="4000" b="1" dirty="0"/>
          </a:p>
        </p:txBody>
      </p:sp>
      <p:sp>
        <p:nvSpPr>
          <p:cNvPr id="3" name="Content Placeholder 2"/>
          <p:cNvSpPr>
            <a:spLocks noGrp="1"/>
          </p:cNvSpPr>
          <p:nvPr>
            <p:ph idx="1"/>
          </p:nvPr>
        </p:nvSpPr>
        <p:spPr>
          <a:xfrm>
            <a:off x="457200" y="1447800"/>
            <a:ext cx="8229600" cy="4678363"/>
          </a:xfrm>
        </p:spPr>
        <p:txBody>
          <a:bodyPr/>
          <a:lstStyle/>
          <a:p>
            <a:pPr marL="0" indent="0" algn="just">
              <a:buNone/>
            </a:pPr>
            <a:r>
              <a:rPr lang="en-US" dirty="0" smtClean="0"/>
              <a:t>Some times the units of the sample are not actually selected by the investigator, the people offer themselves for selection. They opt to be included or not to be included in the study.</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436</Words>
  <Application>Microsoft Office PowerPoint</Application>
  <PresentationFormat>On-screen Show (4:3)</PresentationFormat>
  <Paragraphs>26</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Slide 1</vt:lpstr>
      <vt:lpstr>Non Probability Sampling</vt:lpstr>
      <vt:lpstr>Types of Non Probability Sampling</vt:lpstr>
      <vt:lpstr>Convenient Sampling</vt:lpstr>
      <vt:lpstr>Purposive Sampling</vt:lpstr>
      <vt:lpstr>Quota Sampling </vt:lpstr>
      <vt:lpstr>Snowball Sampling </vt:lpstr>
      <vt:lpstr>Double Sampling</vt:lpstr>
      <vt:lpstr>Self Selected Sampling</vt:lpstr>
      <vt:lpstr>Limitation of Non Probability Sampling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User</cp:lastModifiedBy>
  <cp:revision>35</cp:revision>
  <dcterms:created xsi:type="dcterms:W3CDTF">2013-01-14T10:27:06Z</dcterms:created>
  <dcterms:modified xsi:type="dcterms:W3CDTF">2014-06-11T05:42:46Z</dcterms:modified>
</cp:coreProperties>
</file>